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3"/>
    <p:sldId id="257" r:id="rId4"/>
    <p:sldId id="259" r:id="rId5"/>
    <p:sldId id="258" r:id="rId6"/>
    <p:sldId id="260" r:id="rId7"/>
    <p:sldId id="261" r:id="rId8"/>
    <p:sldId id="262" r:id="rId9"/>
    <p:sldId id="264" r:id="rId10"/>
    <p:sldId id="286" r:id="rId11"/>
    <p:sldId id="265" r:id="rId12"/>
    <p:sldId id="266" r:id="rId13"/>
    <p:sldId id="267" r:id="rId14"/>
    <p:sldId id="268" r:id="rId15"/>
    <p:sldId id="269" r:id="rId16"/>
    <p:sldId id="287" r:id="rId17"/>
    <p:sldId id="270" r:id="rId18"/>
    <p:sldId id="271" r:id="rId19"/>
    <p:sldId id="272" r:id="rId20"/>
    <p:sldId id="273" r:id="rId21"/>
    <p:sldId id="288" r:id="rId22"/>
    <p:sldId id="274" r:id="rId23"/>
    <p:sldId id="275" r:id="rId24"/>
    <p:sldId id="276" r:id="rId25"/>
    <p:sldId id="279" r:id="rId26"/>
    <p:sldId id="280" r:id="rId27"/>
    <p:sldId id="289" r:id="rId2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2" d="100"/>
          <a:sy n="72" d="100"/>
        </p:scale>
        <p:origin x="660"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1" Type="http://schemas.openxmlformats.org/officeDocument/2006/relationships/tableStyles" Target="tableStyles.xml"/><Relationship Id="rId30" Type="http://schemas.openxmlformats.org/officeDocument/2006/relationships/viewProps" Target="viewProps.xml"/><Relationship Id="rId3" Type="http://schemas.openxmlformats.org/officeDocument/2006/relationships/slide" Target="slides/slide1.xml"/><Relationship Id="rId29" Type="http://schemas.openxmlformats.org/officeDocument/2006/relationships/presProps" Target="presProps.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CC9A4FBB-CC9E-4F9D-A4F2-AD028ACFEF6B}" type="datetimeFigureOut">
              <a:rPr lang="en-IN" smtClean="0"/>
            </a:fld>
            <a:endParaRPr lang="en-IN"/>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IN"/>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FF3639A8-050D-4D75-9D80-0D0CEBE7FAE2}" type="slidenum">
              <a:rPr lang="en-IN" smtClean="0"/>
            </a:fld>
            <a:endParaRPr lang="en-IN"/>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ln>
          </p:spPr>
        </p:sp>
      </p:gr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fld id="{CC9A4FBB-CC9E-4F9D-A4F2-AD028ACFEF6B}"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F3639A8-050D-4D75-9D80-0D0CEBE7FAE2}" type="slidenum">
              <a:rPr lang="en-IN" smtClean="0"/>
            </a:fld>
            <a:endParaRPr lang="en-I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fld id="{CC9A4FBB-CC9E-4F9D-A4F2-AD028ACFEF6B}"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F3639A8-050D-4D75-9D80-0D0CEBE7FAE2}" type="slidenum">
              <a:rPr lang="en-IN" smtClean="0"/>
            </a:fld>
            <a:endParaRPr lang="en-I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fld id="{CC9A4FBB-CC9E-4F9D-A4F2-AD028ACFEF6B}"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F3639A8-050D-4D75-9D80-0D0CEBE7FAE2}" type="slidenum">
              <a:rPr lang="en-IN" smtClean="0"/>
            </a:fld>
            <a:endParaRPr lang="en-I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showMasterSp="0">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CC9A4FBB-CC9E-4F9D-A4F2-AD028ACFEF6B}" type="datetimeFigureOut">
              <a:rPr lang="en-IN" smtClean="0"/>
            </a:fld>
            <a:endParaRPr lang="en-IN"/>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IN"/>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FF3639A8-050D-4D75-9D80-0D0CEBE7FAE2}" type="slidenum">
              <a:rPr lang="en-IN" smtClean="0"/>
            </a:fld>
            <a:endParaRPr lang="en-IN"/>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ln>
        </p:spPr>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Date Placeholder 4"/>
          <p:cNvSpPr>
            <a:spLocks noGrp="1"/>
          </p:cNvSpPr>
          <p:nvPr>
            <p:ph type="dt" sz="half" idx="10"/>
          </p:nvPr>
        </p:nvSpPr>
        <p:spPr/>
        <p:txBody>
          <a:bodyPr/>
          <a:lstStyle/>
          <a:p>
            <a:fld id="{CC9A4FBB-CC9E-4F9D-A4F2-AD028ACFEF6B}" type="datetimeFigureOut">
              <a:rPr lang="en-IN" smtClean="0"/>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F3639A8-050D-4D75-9D80-0D0CEBE7FAE2}" type="slidenum">
              <a:rPr lang="en-IN" smtClean="0"/>
            </a:fld>
            <a:endParaRPr lang="en-I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7" name="Date Placeholder 6"/>
          <p:cNvSpPr>
            <a:spLocks noGrp="1"/>
          </p:cNvSpPr>
          <p:nvPr>
            <p:ph type="dt" sz="half" idx="10"/>
          </p:nvPr>
        </p:nvSpPr>
        <p:spPr/>
        <p:txBody>
          <a:bodyPr/>
          <a:lstStyle/>
          <a:p>
            <a:fld id="{CC9A4FBB-CC9E-4F9D-A4F2-AD028ACFEF6B}" type="datetimeFigureOut">
              <a:rPr lang="en-IN" smtClean="0"/>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FF3639A8-050D-4D75-9D80-0D0CEBE7FAE2}" type="slidenum">
              <a:rPr lang="en-IN" smtClean="0"/>
            </a:fld>
            <a:endParaRPr lang="en-I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C9A4FBB-CC9E-4F9D-A4F2-AD028ACFEF6B}" type="datetimeFigureOut">
              <a:rPr lang="en-IN" smtClean="0"/>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FF3639A8-050D-4D75-9D80-0D0CEBE7FAE2}" type="slidenum">
              <a:rPr lang="en-IN" smtClean="0"/>
            </a:fld>
            <a:endParaRPr lang="en-I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C9A4FBB-CC9E-4F9D-A4F2-AD028ACFEF6B}" type="datetimeFigureOut">
              <a:rPr lang="en-IN" smtClean="0"/>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FF3639A8-050D-4D75-9D80-0D0CEBE7FAE2}" type="slidenum">
              <a:rPr lang="en-IN" smtClean="0"/>
            </a:fld>
            <a:endParaRPr lang="en-I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showMasterSp="0">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CC9A4FBB-CC9E-4F9D-A4F2-AD028ACFEF6B}" type="datetimeFigureOut">
              <a:rPr lang="en-IN" smtClean="0"/>
            </a:fld>
            <a:endParaRPr lang="en-IN"/>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IN"/>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FF3639A8-050D-4D75-9D80-0D0CEBE7FAE2}" type="slidenum">
              <a:rPr lang="en-IN" smtClean="0"/>
            </a:fld>
            <a:endParaRPr lang="en-IN"/>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showMasterSp="0">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CC9A4FBB-CC9E-4F9D-A4F2-AD028ACFEF6B}" type="datetimeFigureOut">
              <a:rPr lang="en-IN" smtClean="0"/>
            </a:fld>
            <a:endParaRPr lang="en-IN"/>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IN"/>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FF3639A8-050D-4D75-9D80-0D0CEBE7FAE2}" type="slidenum">
              <a:rPr lang="en-IN" smtClean="0"/>
            </a:fld>
            <a:endParaRPr lang="en-IN"/>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CC9A4FBB-CC9E-4F9D-A4F2-AD028ACFEF6B}" type="datetimeFigureOut">
              <a:rPr lang="en-IN" smtClean="0"/>
            </a:fld>
            <a:endParaRPr lang="en-IN"/>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IN"/>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FF3639A8-050D-4D75-9D80-0D0CEBE7FAE2}" type="slidenum">
              <a:rPr lang="en-IN" smtClean="0"/>
            </a:fld>
            <a:endParaRPr lang="en-IN"/>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175" indent="-384175"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3.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9.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916020" y="1644556"/>
            <a:ext cx="8361229" cy="1792837"/>
          </a:xfrm>
        </p:spPr>
        <p:txBody>
          <a:bodyPr/>
          <a:lstStyle/>
          <a:p>
            <a:r>
              <a:rPr lang="en-IN" dirty="0"/>
              <a:t>PLACEMENT MANAGEMENT SYSTEM</a:t>
            </a:r>
            <a:endParaRPr lang="en-IN" dirty="0"/>
          </a:p>
        </p:txBody>
      </p:sp>
      <p:sp>
        <p:nvSpPr>
          <p:cNvPr id="3" name="Subtitle 2"/>
          <p:cNvSpPr>
            <a:spLocks noGrp="1"/>
          </p:cNvSpPr>
          <p:nvPr>
            <p:ph type="subTitle" idx="1"/>
          </p:nvPr>
        </p:nvSpPr>
        <p:spPr>
          <a:xfrm>
            <a:off x="1523999" y="3909392"/>
            <a:ext cx="9144000" cy="2080592"/>
          </a:xfrm>
        </p:spPr>
        <p:txBody>
          <a:bodyPr>
            <a:noAutofit/>
          </a:bodyPr>
          <a:lstStyle/>
          <a:p>
            <a:pPr algn="l"/>
            <a:endParaRPr lang="en-IN" sz="1600" dirty="0"/>
          </a:p>
          <a:p>
            <a:pPr algn="l"/>
            <a:r>
              <a:rPr lang="en-IN" sz="1600" b="1" dirty="0"/>
              <a:t>Team members:</a:t>
            </a:r>
            <a:endParaRPr lang="en-IN" sz="1600" b="1" dirty="0"/>
          </a:p>
          <a:p>
            <a:pPr algn="l"/>
            <a:r>
              <a:rPr lang="en-IN" sz="1600" dirty="0" err="1"/>
              <a:t>Bhanupriya</a:t>
            </a:r>
            <a:r>
              <a:rPr lang="en-IN" sz="1600" dirty="0"/>
              <a:t> C G  </a:t>
            </a:r>
            <a:r>
              <a:rPr lang="en-US" altLang="en-IN" sz="1600" dirty="0"/>
              <a:t>	   </a:t>
            </a:r>
            <a:r>
              <a:rPr lang="en-IN" sz="1600" dirty="0"/>
              <a:t>PES1201701742</a:t>
            </a:r>
            <a:endParaRPr lang="en-IN" sz="1600" dirty="0"/>
          </a:p>
          <a:p>
            <a:pPr algn="l"/>
            <a:r>
              <a:rPr lang="en-IN" sz="1600" dirty="0" err="1"/>
              <a:t>Melavoy</a:t>
            </a:r>
            <a:r>
              <a:rPr lang="en-IN" sz="1600" dirty="0"/>
              <a:t> </a:t>
            </a:r>
            <a:r>
              <a:rPr lang="en-IN" sz="1600" dirty="0" err="1"/>
              <a:t>Thanusha</a:t>
            </a:r>
            <a:r>
              <a:rPr lang="en-IN" sz="1600" dirty="0"/>
              <a:t> Sai PES1201701457</a:t>
            </a:r>
            <a:endParaRPr lang="en-IN" sz="1600" dirty="0"/>
          </a:p>
          <a:p>
            <a:pPr algn="l"/>
            <a:r>
              <a:rPr lang="en-US" altLang="en-IN" sz="1600" dirty="0"/>
              <a:t>V </a:t>
            </a:r>
            <a:r>
              <a:rPr lang="en-IN" sz="1600" dirty="0"/>
              <a:t>Nayana </a:t>
            </a:r>
            <a:r>
              <a:rPr lang="en-US" altLang="en-IN" sz="1600" dirty="0"/>
              <a:t>	   </a:t>
            </a:r>
            <a:r>
              <a:rPr lang="en-US" altLang="en-IN" sz="1600" dirty="0"/>
              <a:t>PES1201701580</a:t>
            </a:r>
            <a:endParaRPr lang="en-IN" sz="1600" dirty="0"/>
          </a:p>
          <a:p>
            <a:pPr algn="l"/>
            <a:r>
              <a:rPr lang="en-IN" sz="1600" dirty="0" err="1"/>
              <a:t>Akshatha</a:t>
            </a:r>
            <a:r>
              <a:rPr lang="en-IN" sz="1600" dirty="0"/>
              <a:t> N K </a:t>
            </a:r>
            <a:r>
              <a:rPr lang="en-US" altLang="en-IN" sz="1600" dirty="0"/>
              <a:t>	   </a:t>
            </a:r>
            <a:r>
              <a:rPr lang="en-IN" sz="1600" dirty="0"/>
              <a:t>PES1201701531</a:t>
            </a:r>
            <a:endParaRPr lang="en-IN" sz="16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Title 5"/>
          <p:cNvSpPr>
            <a:spLocks noGrp="1"/>
          </p:cNvSpPr>
          <p:nvPr>
            <p:ph type="title"/>
          </p:nvPr>
        </p:nvSpPr>
        <p:spPr/>
        <p:txBody>
          <a:bodyPr/>
          <a:p>
            <a:endParaRPr lang="en-US"/>
          </a:p>
        </p:txBody>
      </p:sp>
      <p:pic>
        <p:nvPicPr>
          <p:cNvPr id="5" name="Content Placeholder 4"/>
          <p:cNvPicPr>
            <a:picLocks noChangeAspect="1"/>
          </p:cNvPicPr>
          <p:nvPr>
            <p:ph sz="half" idx="2"/>
          </p:nvPr>
        </p:nvPicPr>
        <p:blipFill>
          <a:blip r:embed="rId1"/>
          <a:stretch>
            <a:fillRect/>
          </a:stretch>
        </p:blipFill>
        <p:spPr>
          <a:xfrm>
            <a:off x="1177290" y="499745"/>
            <a:ext cx="10466070" cy="588327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pic>
        <p:nvPicPr>
          <p:cNvPr id="4" name="Content Placeholder 3"/>
          <p:cNvPicPr>
            <a:picLocks noChangeAspect="1"/>
          </p:cNvPicPr>
          <p:nvPr>
            <p:ph idx="1"/>
          </p:nvPr>
        </p:nvPicPr>
        <p:blipFill>
          <a:blip r:embed="rId1"/>
          <a:stretch>
            <a:fillRect/>
          </a:stretch>
        </p:blipFill>
        <p:spPr>
          <a:xfrm>
            <a:off x="1083310" y="457835"/>
            <a:ext cx="10721975" cy="602869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pic>
        <p:nvPicPr>
          <p:cNvPr id="4" name="Content Placeholder 3"/>
          <p:cNvPicPr>
            <a:picLocks noChangeAspect="1"/>
          </p:cNvPicPr>
          <p:nvPr>
            <p:ph idx="1"/>
          </p:nvPr>
        </p:nvPicPr>
        <p:blipFill>
          <a:blip r:embed="rId1"/>
          <a:stretch>
            <a:fillRect/>
          </a:stretch>
        </p:blipFill>
        <p:spPr>
          <a:xfrm>
            <a:off x="1098550" y="488315"/>
            <a:ext cx="10533380" cy="592264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pic>
        <p:nvPicPr>
          <p:cNvPr id="4" name="Content Placeholder 3"/>
          <p:cNvPicPr>
            <a:picLocks noChangeAspect="1"/>
          </p:cNvPicPr>
          <p:nvPr>
            <p:ph idx="1"/>
          </p:nvPr>
        </p:nvPicPr>
        <p:blipFill>
          <a:blip r:embed="rId1"/>
          <a:stretch>
            <a:fillRect/>
          </a:stretch>
        </p:blipFill>
        <p:spPr>
          <a:xfrm>
            <a:off x="1098550" y="473075"/>
            <a:ext cx="10587355" cy="595312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pic>
        <p:nvPicPr>
          <p:cNvPr id="4" name="Content Placeholder 3"/>
          <p:cNvPicPr>
            <a:picLocks noChangeAspect="1"/>
          </p:cNvPicPr>
          <p:nvPr>
            <p:ph idx="1"/>
          </p:nvPr>
        </p:nvPicPr>
        <p:blipFill>
          <a:blip r:embed="rId1"/>
          <a:stretch>
            <a:fillRect/>
          </a:stretch>
        </p:blipFill>
        <p:spPr>
          <a:xfrm>
            <a:off x="1189355" y="442595"/>
            <a:ext cx="10640695" cy="598297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pic>
        <p:nvPicPr>
          <p:cNvPr id="4" name="Content Placeholder 3"/>
          <p:cNvPicPr>
            <a:picLocks noChangeAspect="1"/>
          </p:cNvPicPr>
          <p:nvPr>
            <p:ph idx="1"/>
          </p:nvPr>
        </p:nvPicPr>
        <p:blipFill>
          <a:blip r:embed="rId1"/>
          <a:stretch>
            <a:fillRect/>
          </a:stretch>
        </p:blipFill>
        <p:spPr>
          <a:xfrm>
            <a:off x="1188720" y="473075"/>
            <a:ext cx="10398760" cy="584708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Title 5"/>
          <p:cNvSpPr>
            <a:spLocks noGrp="1"/>
          </p:cNvSpPr>
          <p:nvPr>
            <p:ph type="title"/>
          </p:nvPr>
        </p:nvSpPr>
        <p:spPr/>
        <p:txBody>
          <a:bodyPr/>
          <a:p>
            <a:endParaRPr lang="en-US"/>
          </a:p>
        </p:txBody>
      </p:sp>
      <p:pic>
        <p:nvPicPr>
          <p:cNvPr id="5" name="Content Placeholder 4"/>
          <p:cNvPicPr>
            <a:picLocks noChangeAspect="1"/>
          </p:cNvPicPr>
          <p:nvPr>
            <p:ph sz="half" idx="2"/>
          </p:nvPr>
        </p:nvPicPr>
        <p:blipFill>
          <a:blip r:embed="rId1"/>
          <a:stretch>
            <a:fillRect/>
          </a:stretch>
        </p:blipFill>
        <p:spPr>
          <a:xfrm>
            <a:off x="1116330" y="449580"/>
            <a:ext cx="10601960" cy="5959475"/>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pic>
        <p:nvPicPr>
          <p:cNvPr id="4" name="Content Placeholder 3"/>
          <p:cNvPicPr>
            <a:picLocks noChangeAspect="1"/>
          </p:cNvPicPr>
          <p:nvPr>
            <p:ph idx="1"/>
          </p:nvPr>
        </p:nvPicPr>
        <p:blipFill>
          <a:blip r:embed="rId1"/>
          <a:stretch>
            <a:fillRect/>
          </a:stretch>
        </p:blipFill>
        <p:spPr>
          <a:xfrm>
            <a:off x="1249680" y="518160"/>
            <a:ext cx="10533380" cy="5922645"/>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pic>
        <p:nvPicPr>
          <p:cNvPr id="4" name="Content Placeholder 3"/>
          <p:cNvPicPr>
            <a:picLocks noChangeAspect="1"/>
          </p:cNvPicPr>
          <p:nvPr>
            <p:ph idx="1"/>
          </p:nvPr>
        </p:nvPicPr>
        <p:blipFill>
          <a:blip r:embed="rId1"/>
          <a:stretch>
            <a:fillRect/>
          </a:stretch>
        </p:blipFill>
        <p:spPr>
          <a:xfrm>
            <a:off x="1219200" y="518795"/>
            <a:ext cx="10372725" cy="5832475"/>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pic>
        <p:nvPicPr>
          <p:cNvPr id="4" name="Content Placeholder 3"/>
          <p:cNvPicPr>
            <a:picLocks noChangeAspect="1"/>
          </p:cNvPicPr>
          <p:nvPr>
            <p:ph idx="1"/>
          </p:nvPr>
        </p:nvPicPr>
        <p:blipFill>
          <a:blip r:embed="rId1"/>
          <a:stretch>
            <a:fillRect/>
          </a:stretch>
        </p:blipFill>
        <p:spPr>
          <a:xfrm>
            <a:off x="1189355" y="502920"/>
            <a:ext cx="10587355" cy="595312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u="sng" dirty="0"/>
              <a:t>INTRODUCTION</a:t>
            </a:r>
            <a:r>
              <a:rPr lang="en-IN" dirty="0"/>
              <a:t>:</a:t>
            </a:r>
            <a:endParaRPr lang="en-IN" dirty="0"/>
          </a:p>
        </p:txBody>
      </p:sp>
      <p:sp>
        <p:nvSpPr>
          <p:cNvPr id="3" name="Content Placeholder 2"/>
          <p:cNvSpPr>
            <a:spLocks noGrp="1"/>
          </p:cNvSpPr>
          <p:nvPr>
            <p:ph idx="1"/>
          </p:nvPr>
        </p:nvSpPr>
        <p:spPr/>
        <p:txBody>
          <a:bodyPr>
            <a:normAutofit/>
          </a:bodyPr>
          <a:lstStyle/>
          <a:p>
            <a:pPr marL="0" indent="0">
              <a:buNone/>
            </a:pPr>
            <a:r>
              <a:rPr lang="en-IN" dirty="0"/>
              <a:t>The Placement Management System is developed as an attempt to take a record of company and students by restricting such a large database to that of a particular class of students or company.</a:t>
            </a:r>
            <a:endParaRPr lang="en-IN" dirty="0"/>
          </a:p>
          <a:p>
            <a:pPr marL="0" indent="0">
              <a:buNone/>
            </a:pPr>
            <a:r>
              <a:rPr lang="en-IN" dirty="0"/>
              <a:t>Now a days campus placements are conducted in all colleges. Various software and other sector companies are conducting campus selections for selecting merit candidates.</a:t>
            </a:r>
            <a:endParaRPr lang="en-IN" dirty="0"/>
          </a:p>
          <a:p>
            <a:pPr marL="0" indent="0">
              <a:buNone/>
            </a:pPr>
            <a:r>
              <a:rPr lang="en-IN" dirty="0"/>
              <a:t>When campus selection are conducted the students should provide their curriculum vitae to the concern</a:t>
            </a:r>
            <a:r>
              <a:rPr lang="en-US" altLang="en-IN" dirty="0"/>
              <a:t>ed</a:t>
            </a:r>
            <a:r>
              <a:rPr lang="en-IN" dirty="0"/>
              <a:t> officer for attending the campus interviews. This routine process is maintained manually, like maintenance of their resumes in papers. This can be automated by designing  a software.</a:t>
            </a:r>
            <a:endParaRPr lang="en-IN"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pic>
        <p:nvPicPr>
          <p:cNvPr id="4" name="Content Placeholder 3"/>
          <p:cNvPicPr>
            <a:picLocks noChangeAspect="1"/>
          </p:cNvPicPr>
          <p:nvPr>
            <p:ph idx="1"/>
          </p:nvPr>
        </p:nvPicPr>
        <p:blipFill>
          <a:blip r:embed="rId1"/>
          <a:stretch>
            <a:fillRect/>
          </a:stretch>
        </p:blipFill>
        <p:spPr>
          <a:xfrm>
            <a:off x="1234440" y="487680"/>
            <a:ext cx="10372725" cy="5832475"/>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pic>
        <p:nvPicPr>
          <p:cNvPr id="4" name="Content Placeholder 3"/>
          <p:cNvPicPr>
            <a:picLocks noChangeAspect="1"/>
          </p:cNvPicPr>
          <p:nvPr>
            <p:ph idx="1"/>
          </p:nvPr>
        </p:nvPicPr>
        <p:blipFill>
          <a:blip r:embed="rId1"/>
          <a:stretch>
            <a:fillRect/>
          </a:stretch>
        </p:blipFill>
        <p:spPr>
          <a:xfrm>
            <a:off x="1219200" y="518160"/>
            <a:ext cx="10454640" cy="5878195"/>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pic>
        <p:nvPicPr>
          <p:cNvPr id="4" name="Content Placeholder 3"/>
          <p:cNvPicPr>
            <a:picLocks noChangeAspect="1"/>
          </p:cNvPicPr>
          <p:nvPr>
            <p:ph idx="1"/>
          </p:nvPr>
        </p:nvPicPr>
        <p:blipFill>
          <a:blip r:embed="rId1"/>
          <a:stretch>
            <a:fillRect/>
          </a:stretch>
        </p:blipFill>
        <p:spPr>
          <a:xfrm>
            <a:off x="1174115" y="503555"/>
            <a:ext cx="10464165" cy="5883275"/>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pic>
        <p:nvPicPr>
          <p:cNvPr id="4" name="Content Placeholder 3"/>
          <p:cNvPicPr>
            <a:picLocks noChangeAspect="1"/>
          </p:cNvPicPr>
          <p:nvPr>
            <p:ph idx="1"/>
          </p:nvPr>
        </p:nvPicPr>
        <p:blipFill>
          <a:blip r:embed="rId1"/>
          <a:stretch>
            <a:fillRect/>
          </a:stretch>
        </p:blipFill>
        <p:spPr>
          <a:xfrm>
            <a:off x="1219835" y="443230"/>
            <a:ext cx="10426065" cy="586232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pic>
        <p:nvPicPr>
          <p:cNvPr id="4" name="Content Placeholder 3"/>
          <p:cNvPicPr>
            <a:picLocks noChangeAspect="1"/>
          </p:cNvPicPr>
          <p:nvPr>
            <p:ph idx="1"/>
          </p:nvPr>
        </p:nvPicPr>
        <p:blipFill>
          <a:blip r:embed="rId1"/>
          <a:stretch>
            <a:fillRect/>
          </a:stretch>
        </p:blipFill>
        <p:spPr>
          <a:xfrm>
            <a:off x="1280160" y="578485"/>
            <a:ext cx="10291445" cy="5786755"/>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pic>
        <p:nvPicPr>
          <p:cNvPr id="4" name="Content Placeholder 3"/>
          <p:cNvPicPr>
            <a:picLocks noChangeAspect="1"/>
          </p:cNvPicPr>
          <p:nvPr>
            <p:ph idx="1"/>
          </p:nvPr>
        </p:nvPicPr>
        <p:blipFill>
          <a:blip r:embed="rId1"/>
          <a:stretch>
            <a:fillRect/>
          </a:stretch>
        </p:blipFill>
        <p:spPr>
          <a:xfrm>
            <a:off x="1159510" y="473075"/>
            <a:ext cx="10480040" cy="589280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1567815" y="2197100"/>
            <a:ext cx="9601200" cy="1485900"/>
          </a:xfrm>
        </p:spPr>
        <p:txBody>
          <a:bodyPr/>
          <a:p>
            <a:pPr algn="ctr"/>
            <a:r>
              <a:rPr lang="en-US" sz="9600">
                <a:ln>
                  <a:solidFill>
                    <a:sysClr val="windowText" lastClr="000000"/>
                  </a:solidFill>
                </a:ln>
                <a:gradFill>
                  <a:gsLst>
                    <a:gs pos="21000">
                      <a:srgbClr val="53575C"/>
                    </a:gs>
                    <a:gs pos="88000">
                      <a:srgbClr val="C5C7CA"/>
                    </a:gs>
                  </a:gsLst>
                  <a:lin ang="5400000"/>
                </a:gradFill>
                <a:effectLst>
                  <a:outerShdw blurRad="50800" dist="38100" dir="16200000" rotWithShape="0">
                    <a:prstClr val="black">
                      <a:alpha val="40000"/>
                    </a:prstClr>
                  </a:outerShdw>
                </a:effectLst>
              </a:rPr>
              <a:t>THANK YOU</a:t>
            </a:r>
            <a:endParaRPr lang="en-US" sz="9600">
              <a:ln>
                <a:solidFill>
                  <a:sysClr val="windowText" lastClr="000000"/>
                </a:solidFill>
              </a:ln>
              <a:gradFill>
                <a:gsLst>
                  <a:gs pos="21000">
                    <a:srgbClr val="53575C"/>
                  </a:gs>
                  <a:gs pos="88000">
                    <a:srgbClr val="C5C7CA"/>
                  </a:gs>
                </a:gsLst>
                <a:lin ang="5400000"/>
              </a:gradFill>
              <a:effectLst>
                <a:outerShdw blurRad="50800" dist="38100" dir="16200000" rotWithShape="0">
                  <a:prstClr val="black">
                    <a:alpha val="40000"/>
                  </a:prstClr>
                </a:outerShdw>
              </a:effectLst>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52600" y="340995"/>
            <a:ext cx="9601200" cy="1485900"/>
          </a:xfrm>
        </p:spPr>
        <p:txBody>
          <a:bodyPr/>
          <a:lstStyle/>
          <a:p>
            <a:r>
              <a:rPr lang="en-IN" u="sng" dirty="0"/>
              <a:t>Proposed system and its merits:</a:t>
            </a:r>
            <a:endParaRPr lang="en-IN" u="sng" dirty="0"/>
          </a:p>
        </p:txBody>
      </p:sp>
      <p:sp>
        <p:nvSpPr>
          <p:cNvPr id="3" name="Content Placeholder 2"/>
          <p:cNvSpPr>
            <a:spLocks noGrp="1"/>
          </p:cNvSpPr>
          <p:nvPr>
            <p:ph idx="1"/>
          </p:nvPr>
        </p:nvSpPr>
        <p:spPr>
          <a:xfrm>
            <a:off x="1080135" y="1101408"/>
            <a:ext cx="10515600" cy="5385973"/>
          </a:xfrm>
        </p:spPr>
        <p:txBody>
          <a:bodyPr>
            <a:normAutofit fontScale="92500" lnSpcReduction="20000"/>
          </a:bodyPr>
          <a:lstStyle/>
          <a:p>
            <a:pPr marL="0" indent="0">
              <a:buNone/>
            </a:pPr>
            <a:endParaRPr lang="en-IN" dirty="0"/>
          </a:p>
          <a:p>
            <a:pPr marL="0" indent="0">
              <a:buNone/>
            </a:pPr>
            <a:r>
              <a:rPr lang="en-IN" dirty="0"/>
              <a:t> The proposed system is fully computerized, which removes all the drawbacks of the earlier system. Proposed system is an online application that can be accessed throughout the organization and outside as well with proper login provided.</a:t>
            </a:r>
            <a:endParaRPr lang="en-IN" dirty="0"/>
          </a:p>
          <a:p>
            <a:pPr marL="0" indent="0">
              <a:buNone/>
            </a:pPr>
            <a:r>
              <a:rPr lang="en-IN" dirty="0"/>
              <a:t> </a:t>
            </a:r>
            <a:endParaRPr lang="en-IN" dirty="0"/>
          </a:p>
          <a:p>
            <a:pPr marL="514350" indent="-514350">
              <a:buFont typeface="+mj-lt"/>
              <a:buAutoNum type="arabicPeriod"/>
            </a:pPr>
            <a:r>
              <a:rPr lang="en-IN" dirty="0"/>
              <a:t>Improve student placement and retention.</a:t>
            </a:r>
            <a:endParaRPr lang="en-IN" dirty="0"/>
          </a:p>
          <a:p>
            <a:pPr marL="514350" indent="-514350">
              <a:buFont typeface="+mj-lt"/>
              <a:buAutoNum type="arabicPeriod"/>
            </a:pPr>
            <a:r>
              <a:rPr lang="en-IN" dirty="0"/>
              <a:t>Streamline placement tasks and save time.</a:t>
            </a:r>
            <a:endParaRPr lang="en-IN" dirty="0"/>
          </a:p>
          <a:p>
            <a:pPr marL="514350" indent="-514350">
              <a:buFont typeface="+mj-lt"/>
              <a:buAutoNum type="arabicPeriod"/>
            </a:pPr>
            <a:r>
              <a:rPr lang="en-IN" dirty="0"/>
              <a:t>Schedule interview and responsibility details.</a:t>
            </a:r>
            <a:endParaRPr lang="en-IN" dirty="0"/>
          </a:p>
          <a:p>
            <a:pPr marL="514350" indent="-514350">
              <a:buFont typeface="+mj-lt"/>
              <a:buAutoNum type="arabicPeriod"/>
            </a:pPr>
            <a:r>
              <a:rPr lang="en-IN" dirty="0"/>
              <a:t>Administrative control over students and companies.</a:t>
            </a:r>
            <a:endParaRPr lang="en-IN" dirty="0"/>
          </a:p>
          <a:p>
            <a:pPr marL="514350" indent="-514350">
              <a:buFont typeface="+mj-lt"/>
              <a:buAutoNum type="arabicPeriod"/>
            </a:pPr>
            <a:r>
              <a:rPr lang="en-IN" dirty="0"/>
              <a:t>Identify companies that match student’s expectations.</a:t>
            </a:r>
            <a:endParaRPr lang="en-IN" dirty="0"/>
          </a:p>
          <a:p>
            <a:pPr marL="514350" indent="-514350">
              <a:buFont typeface="+mj-lt"/>
              <a:buAutoNum type="arabicPeriod"/>
            </a:pPr>
            <a:r>
              <a:rPr lang="en-IN" dirty="0"/>
              <a:t>Automation:</a:t>
            </a:r>
            <a:r>
              <a:rPr lang="en-IN" b="1" dirty="0"/>
              <a:t> </a:t>
            </a:r>
            <a:r>
              <a:rPr lang="en-IN" dirty="0"/>
              <a:t>The application automatically notifies about upcoming companies.</a:t>
            </a:r>
            <a:endParaRPr lang="en-IN" dirty="0"/>
          </a:p>
          <a:p>
            <a:pPr marL="514350" indent="-514350">
              <a:buFont typeface="+mj-lt"/>
              <a:buAutoNum type="arabicPeriod"/>
            </a:pPr>
            <a:r>
              <a:rPr lang="en-IN" dirty="0"/>
              <a:t>Online portal:</a:t>
            </a:r>
            <a:r>
              <a:rPr lang="en-IN" dirty="0"/>
              <a:t> Students can apply for company online.</a:t>
            </a:r>
            <a:endParaRPr lang="en-IN" dirty="0"/>
          </a:p>
          <a:p>
            <a:pPr marL="514350" indent="-514350">
              <a:buFont typeface="+mj-lt"/>
              <a:buAutoNum type="arabicPeriod"/>
            </a:pPr>
            <a:r>
              <a:rPr lang="en-IN" dirty="0"/>
              <a:t>Highly secure and reliable.</a:t>
            </a:r>
            <a:endParaRPr lang="en-IN" dirty="0"/>
          </a:p>
          <a:p>
            <a:pPr marL="514350" indent="-514350">
              <a:buFont typeface="+mj-lt"/>
              <a:buAutoNum type="arabicPeriod"/>
            </a:pPr>
            <a:r>
              <a:rPr lang="en-IN" dirty="0"/>
              <a:t>Admin can send required materials used for placements preparation to students. With this option preparation for placements become easy.</a:t>
            </a:r>
            <a:endParaRPr lang="en-IN"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u="sng" dirty="0"/>
              <a:t>Student module </a:t>
            </a:r>
            <a:br>
              <a:rPr lang="en-IN" u="sng" dirty="0"/>
            </a:br>
            <a:endParaRPr lang="en-IN" u="sng" dirty="0"/>
          </a:p>
        </p:txBody>
      </p:sp>
      <p:sp>
        <p:nvSpPr>
          <p:cNvPr id="3" name="Content Placeholder 2"/>
          <p:cNvSpPr>
            <a:spLocks noGrp="1"/>
          </p:cNvSpPr>
          <p:nvPr>
            <p:ph idx="1"/>
          </p:nvPr>
        </p:nvSpPr>
        <p:spPr/>
        <p:txBody>
          <a:bodyPr>
            <a:normAutofit/>
          </a:bodyPr>
          <a:lstStyle/>
          <a:p>
            <a:pPr marL="0" indent="0">
              <a:buNone/>
            </a:pPr>
            <a:r>
              <a:rPr lang="en-IN" dirty="0"/>
              <a:t>First the student has to register. Only registered students will login by username and password</a:t>
            </a:r>
            <a:endParaRPr lang="en-IN" dirty="0"/>
          </a:p>
          <a:p>
            <a:pPr marL="0" indent="0">
              <a:buNone/>
            </a:pPr>
            <a:r>
              <a:rPr lang="en-IN" dirty="0"/>
              <a:t>The dashboard will display all the contents of the student information.</a:t>
            </a:r>
            <a:endParaRPr lang="en-IN" dirty="0"/>
          </a:p>
          <a:p>
            <a:pPr marL="0" indent="0">
              <a:buNone/>
            </a:pPr>
            <a:r>
              <a:rPr lang="en-IN" dirty="0"/>
              <a:t>There we can see the companies visiting the campus and for which that student can apply </a:t>
            </a:r>
            <a:endParaRPr lang="en-IN" dirty="0"/>
          </a:p>
          <a:p>
            <a:pPr marL="514350" indent="-514350">
              <a:buFont typeface="+mj-lt"/>
              <a:buAutoNum type="arabicPeriod"/>
            </a:pPr>
            <a:r>
              <a:rPr lang="en-IN" dirty="0"/>
              <a:t>Update details: This service provides the user to update their details.</a:t>
            </a:r>
            <a:endParaRPr lang="en-IN" dirty="0"/>
          </a:p>
          <a:p>
            <a:pPr marL="514350" indent="-514350">
              <a:buFont typeface="+mj-lt"/>
              <a:buAutoNum type="arabicPeriod"/>
            </a:pPr>
            <a:r>
              <a:rPr lang="en-IN" dirty="0"/>
              <a:t>Change password: this service enables the users to change the password.</a:t>
            </a:r>
            <a:endParaRPr lang="en-IN" dirty="0"/>
          </a:p>
          <a:p>
            <a:pPr marL="514350" indent="-514350">
              <a:buFont typeface="+mj-lt"/>
              <a:buAutoNum type="arabicPeriod"/>
            </a:pPr>
            <a:endParaRPr lang="en-IN"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u="sng" dirty="0"/>
              <a:t>Admin module:</a:t>
            </a:r>
            <a:endParaRPr lang="en-IN" u="sng" dirty="0"/>
          </a:p>
        </p:txBody>
      </p:sp>
      <p:sp>
        <p:nvSpPr>
          <p:cNvPr id="3" name="Content Placeholder 2"/>
          <p:cNvSpPr>
            <a:spLocks noGrp="1"/>
          </p:cNvSpPr>
          <p:nvPr>
            <p:ph idx="1"/>
          </p:nvPr>
        </p:nvSpPr>
        <p:spPr/>
        <p:txBody>
          <a:bodyPr/>
          <a:lstStyle/>
          <a:p>
            <a:pPr marL="0" indent="0">
              <a:buNone/>
            </a:pPr>
            <a:r>
              <a:rPr lang="en-IN" dirty="0"/>
              <a:t>Admin has to login  to check the details of the students and about all the companies visiting the campus and their criteria. There he can also provide the details of all the eligible students to the companies and the details and expectations of the company to the students.</a:t>
            </a:r>
            <a:endParaRPr lang="en-IN"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u="sng" dirty="0"/>
              <a:t>Company module:</a:t>
            </a:r>
            <a:endParaRPr lang="en-IN" u="sng" dirty="0"/>
          </a:p>
        </p:txBody>
      </p:sp>
      <p:sp>
        <p:nvSpPr>
          <p:cNvPr id="3" name="Content Placeholder 2"/>
          <p:cNvSpPr>
            <a:spLocks noGrp="1"/>
          </p:cNvSpPr>
          <p:nvPr>
            <p:ph idx="1"/>
          </p:nvPr>
        </p:nvSpPr>
        <p:spPr/>
        <p:txBody>
          <a:bodyPr/>
          <a:lstStyle/>
          <a:p>
            <a:pPr marL="0" indent="0">
              <a:buNone/>
            </a:pPr>
            <a:r>
              <a:rPr lang="en-IN" dirty="0"/>
              <a:t>Here first the company has to login with its username and password to get the details about students and check whom they can take. Here they can also check how many students are selected for that particular company. </a:t>
            </a:r>
            <a:endParaRPr lang="en-IN"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u="sng" dirty="0"/>
              <a:t>Conclusion</a:t>
            </a:r>
            <a:r>
              <a:rPr lang="en-IN" dirty="0"/>
              <a:t>:</a:t>
            </a:r>
            <a:endParaRPr lang="en-IN" dirty="0"/>
          </a:p>
        </p:txBody>
      </p:sp>
      <p:sp>
        <p:nvSpPr>
          <p:cNvPr id="3" name="Content Placeholder 2"/>
          <p:cNvSpPr>
            <a:spLocks noGrp="1"/>
          </p:cNvSpPr>
          <p:nvPr>
            <p:ph idx="1"/>
          </p:nvPr>
        </p:nvSpPr>
        <p:spPr>
          <a:xfrm>
            <a:off x="1371600" y="1847850"/>
            <a:ext cx="9601200" cy="3581400"/>
          </a:xfrm>
        </p:spPr>
        <p:txBody>
          <a:bodyPr>
            <a:normAutofit/>
          </a:bodyPr>
          <a:lstStyle/>
          <a:p>
            <a:r>
              <a:rPr lang="en-IN" dirty="0"/>
              <a:t>Placements play a role in improving student satisfaction in general, and in aiding healthy retention and achievement rates. High-quality placements can improve a university’s broader engagement and relationships with business.</a:t>
            </a:r>
            <a:endParaRPr lang="en-IN" dirty="0"/>
          </a:p>
          <a:p>
            <a:r>
              <a:rPr lang="en-IN" dirty="0"/>
              <a:t>The new placement management system can be used by colleges to maintain the student information with regards to placement details.</a:t>
            </a:r>
            <a:endParaRPr lang="en-IN" dirty="0"/>
          </a:p>
          <a:p>
            <a:r>
              <a:rPr lang="en-IN" dirty="0"/>
              <a:t>Placements give students the opportunity to gain skills specific to their subject or industry of choice as well as the employability skills required for real-life work.</a:t>
            </a:r>
            <a:endParaRPr lang="en-IN" dirty="0"/>
          </a:p>
          <a:p>
            <a:r>
              <a:rPr lang="en-IN" dirty="0"/>
              <a:t>It also increase their knowledge of an industry or sector, allowing them about future career choices.</a:t>
            </a:r>
            <a:endParaRPr lang="en-IN"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1295400" y="187325"/>
            <a:ext cx="9601200" cy="1485900"/>
          </a:xfrm>
        </p:spPr>
        <p:txBody>
          <a:bodyPr/>
          <a:p>
            <a:r>
              <a:rPr lang="en-US" sz="2800" b="1"/>
              <a:t>SCREENSHOTS</a:t>
            </a:r>
            <a:endParaRPr lang="en-US" sz="2800" b="1"/>
          </a:p>
        </p:txBody>
      </p:sp>
      <p:pic>
        <p:nvPicPr>
          <p:cNvPr id="5" name="Content Placeholder 4"/>
          <p:cNvPicPr>
            <a:picLocks noChangeAspect="1"/>
          </p:cNvPicPr>
          <p:nvPr>
            <p:ph idx="1"/>
          </p:nvPr>
        </p:nvPicPr>
        <p:blipFill>
          <a:blip r:embed="rId1"/>
          <a:stretch>
            <a:fillRect/>
          </a:stretch>
        </p:blipFill>
        <p:spPr>
          <a:xfrm>
            <a:off x="1144905" y="760730"/>
            <a:ext cx="10641965" cy="589915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sp>
        <p:nvSpPr>
          <p:cNvPr id="4" name="Content Placeholder 3"/>
          <p:cNvSpPr>
            <a:spLocks noGrp="1"/>
          </p:cNvSpPr>
          <p:nvPr>
            <p:ph sz="half" idx="2"/>
          </p:nvPr>
        </p:nvSpPr>
        <p:spPr/>
        <p:txBody>
          <a:bodyPr/>
          <a:p>
            <a:endParaRPr lang="en-US"/>
          </a:p>
        </p:txBody>
      </p:sp>
      <p:pic>
        <p:nvPicPr>
          <p:cNvPr id="5" name="Content Placeholder 4"/>
          <p:cNvPicPr>
            <a:picLocks noChangeAspect="1"/>
          </p:cNvPicPr>
          <p:nvPr>
            <p:ph sz="half" idx="1"/>
          </p:nvPr>
        </p:nvPicPr>
        <p:blipFill>
          <a:blip r:embed="rId1"/>
          <a:stretch>
            <a:fillRect/>
          </a:stretch>
        </p:blipFill>
        <p:spPr>
          <a:xfrm>
            <a:off x="1220470" y="484505"/>
            <a:ext cx="10414000" cy="5854065"/>
          </a:xfrm>
          <a:prstGeom prst="rect">
            <a:avLst/>
          </a:prstGeom>
        </p:spPr>
      </p:pic>
    </p:spTree>
  </p:cSld>
  <p:clrMapOvr>
    <a:masterClrMapping/>
  </p:clrMapOvr>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Crop</Template>
  <TotalTime>0</TotalTime>
  <Words>3197</Words>
  <Application>WPS Presentation</Application>
  <PresentationFormat>Widescreen</PresentationFormat>
  <Paragraphs>56</Paragraphs>
  <Slides>26</Slides>
  <Notes>0</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26</vt:i4>
      </vt:variant>
    </vt:vector>
  </HeadingPairs>
  <TitlesOfParts>
    <vt:vector size="34" baseType="lpstr">
      <vt:lpstr>Arial</vt:lpstr>
      <vt:lpstr>SimSun</vt:lpstr>
      <vt:lpstr>Wingdings</vt:lpstr>
      <vt:lpstr>Franklin Gothic Book</vt:lpstr>
      <vt:lpstr>Microsoft YaHei</vt:lpstr>
      <vt:lpstr>Arial Unicode MS</vt:lpstr>
      <vt:lpstr>Calibri</vt:lpstr>
      <vt:lpstr>Crop</vt:lpstr>
      <vt:lpstr>PLACEMENT MANAGEMENT SYSTEM</vt:lpstr>
      <vt:lpstr>INTRODUCTION:</vt:lpstr>
      <vt:lpstr>Proposed system and its merits:</vt:lpstr>
      <vt:lpstr>Student module  </vt:lpstr>
      <vt:lpstr>Admin module:</vt:lpstr>
      <vt:lpstr>Company module:</vt:lpstr>
      <vt:lpstr>Conclusion: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PLACEMENT MANAGEMENT SYSTEM</dc:title>
  <dc:creator>ARPITHA N.K</dc:creator>
  <cp:lastModifiedBy>HP</cp:lastModifiedBy>
  <cp:revision>16</cp:revision>
  <dcterms:created xsi:type="dcterms:W3CDTF">2020-04-10T12:28:00Z</dcterms:created>
  <dcterms:modified xsi:type="dcterms:W3CDTF">2020-04-11T15:11:03Z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1033-11.2.0.9255</vt:lpwstr>
  </property>
</Properties>
</file>